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Felipe de la Vega" userId="a1f27cba806721bd" providerId="LiveId" clId="{C2BBDEF1-B574-435F-AA53-9A86A3425AD6}"/>
    <pc:docChg chg="modSld">
      <pc:chgData name="Luis Felipe de la Vega" userId="a1f27cba806721bd" providerId="LiveId" clId="{C2BBDEF1-B574-435F-AA53-9A86A3425AD6}" dt="2024-11-08T10:58:11.597" v="3" actId="14100"/>
      <pc:docMkLst>
        <pc:docMk/>
      </pc:docMkLst>
      <pc:sldChg chg="modSp mod">
        <pc:chgData name="Luis Felipe de la Vega" userId="a1f27cba806721bd" providerId="LiveId" clId="{C2BBDEF1-B574-435F-AA53-9A86A3425AD6}" dt="2024-11-08T10:58:11.597" v="3" actId="14100"/>
        <pc:sldMkLst>
          <pc:docMk/>
          <pc:sldMk cId="2641743761" sldId="256"/>
        </pc:sldMkLst>
        <pc:spChg chg="mod">
          <ac:chgData name="Luis Felipe de la Vega" userId="a1f27cba806721bd" providerId="LiveId" clId="{C2BBDEF1-B574-435F-AA53-9A86A3425AD6}" dt="2024-11-08T10:58:11.597" v="3" actId="14100"/>
          <ac:spMkLst>
            <pc:docMk/>
            <pc:sldMk cId="2641743761" sldId="256"/>
            <ac:spMk id="2" creationId="{61505260-274B-1883-A01C-856B832F45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4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7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9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2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9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7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5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11/8/2024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98D6E90-577B-4973-B60A-2700290E6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505260-274B-1883-A01C-856B832F4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031" y="769752"/>
            <a:ext cx="3705304" cy="4028389"/>
          </a:xfrm>
        </p:spPr>
        <p:txBody>
          <a:bodyPr anchor="t">
            <a:noAutofit/>
          </a:bodyPr>
          <a:lstStyle/>
          <a:p>
            <a:r>
              <a:rPr lang="es-CL" sz="3000" dirty="0"/>
              <a:t>Servicios Locales de Educación, oportunidades para una responsabilización compartida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3921FE-AF70-16B5-93A0-C9A76B877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8" y="4902489"/>
            <a:ext cx="2628969" cy="985075"/>
          </a:xfrm>
        </p:spPr>
        <p:txBody>
          <a:bodyPr anchor="b">
            <a:normAutofit/>
          </a:bodyPr>
          <a:lstStyle/>
          <a:p>
            <a:r>
              <a:rPr lang="es-CL" sz="1600"/>
              <a:t>Luis Felipe de la Vega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6A9E42-ED57-BB24-BD3B-C3ACDE10C6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923" r="29453" b="2"/>
          <a:stretch/>
        </p:blipFill>
        <p:spPr>
          <a:xfrm>
            <a:off x="5867272" y="914199"/>
            <a:ext cx="3799512" cy="497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4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4EE8BF-D523-4497-8D9A-BB4AC2F3E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45D031-887B-583D-4441-1518EC06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8" y="1597961"/>
            <a:ext cx="5920756" cy="31623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Imaginemos que la NEP logra resolver sus problemas actuales de instalación y crecimiento en el sistema. ¿Ahí ya será lo que la sociedad espera de ella?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B624B2-894D-4F7A-B2F3-393D6564D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0"/>
            <a:ext cx="3472488" cy="34485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34">
            <a:extLst>
              <a:ext uri="{FF2B5EF4-FFF2-40B4-BE49-F238E27FC236}">
                <a16:creationId xmlns:a16="http://schemas.microsoft.com/office/drawing/2014/main" id="{AE30F03F-004C-4719-9495-388C3B7F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8740131" y="-13795"/>
            <a:ext cx="3444895" cy="347248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81208F-A90C-4F75-86C9-D42FDDED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3444897"/>
            <a:ext cx="3465665" cy="3438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CB7AD30-D65C-4325-8C21-558C1A05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746203" y="3425029"/>
            <a:ext cx="3432752" cy="3472488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201D5A-5D2E-B836-E6C2-93E5B6094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3E3A008-DC2E-D8EB-3E6E-F1850A02E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r>
              <a:rPr lang="es-CL" sz="3000"/>
              <a:t>La tormenta perfecta dificulta el cumplimiento de las expectativas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A68155-508E-0B57-44B0-60E989505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r>
              <a:rPr lang="es-CL" dirty="0"/>
              <a:t>Estructura de financiamiento.</a:t>
            </a:r>
          </a:p>
          <a:p>
            <a:r>
              <a:rPr lang="es-CL" dirty="0"/>
              <a:t>Rendición de cuentas (SAC)</a:t>
            </a:r>
          </a:p>
          <a:p>
            <a:r>
              <a:rPr lang="es-CL" dirty="0"/>
              <a:t>Centralismo y sobre burocratización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6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4F898B-A2D7-865C-3ED7-2DF2B6E47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DD2E06-391C-CE50-92DA-AC3791454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2200" dirty="0"/>
              <a:t>La NEP está pensada para mirar/ trabajar hacia los lados, sin embargo, en nuestro sistema educativo estamos acostumbrados a mirar hacia arriba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82E1C-0244-8916-69A6-2CD875879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6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DAD3F6-ED53-7430-67BD-9AA1279A6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3F50F4-87FC-262C-1009-8980F03C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CL" sz="2700" dirty="0"/>
              <a:t>Mirar hacia los lados –enfoque territorial- implica hablar de rendición de cuentas y de responsabilización, no solo de rendición de cuentas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FCCCEE-6030-DB1A-6C9A-201451C9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r>
              <a:rPr lang="es-CL" dirty="0"/>
              <a:t>Expectativas de la sociedad</a:t>
            </a:r>
          </a:p>
          <a:p>
            <a:r>
              <a:rPr lang="es-CL" dirty="0"/>
              <a:t>Relevancia pedagógica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1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8C692B-D75B-7DD7-72D9-D507CADEA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2A1C86-3E77-8625-A950-9AC5F360B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r>
              <a:rPr lang="es-CL" dirty="0"/>
              <a:t>La NEP cuenta con dispositivos para trabajar hacia los lados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0299AC-95D9-24A7-EC9B-3E98FF7D0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r>
              <a:rPr lang="es-CL" dirty="0"/>
              <a:t>Comités Directivos Locales</a:t>
            </a:r>
          </a:p>
          <a:p>
            <a:r>
              <a:rPr lang="es-CL" dirty="0"/>
              <a:t>Consejos Locales de Educación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7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F0EE2E-8DB8-8233-D990-6729603C6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3266CF-2B4D-1344-26F0-BB4E90926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3000"/>
              <a:t>La parte de arriba del sistema también necesita mirar hacia los lados (SAC)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9D2ED4-4CD7-816C-E239-3F7D9665C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8803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6E8"/>
      </a:lt2>
      <a:accent1>
        <a:srgbClr val="C89785"/>
      </a:accent1>
      <a:accent2>
        <a:srgbClr val="B59F6F"/>
      </a:accent2>
      <a:accent3>
        <a:srgbClr val="A2A776"/>
      </a:accent3>
      <a:accent4>
        <a:srgbClr val="8AAC6A"/>
      </a:accent4>
      <a:accent5>
        <a:srgbClr val="7CAF78"/>
      </a:accent5>
      <a:accent6>
        <a:srgbClr val="6DB285"/>
      </a:accent6>
      <a:hlink>
        <a:srgbClr val="5D8A9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153</Words>
  <Application>Microsoft Office PowerPoint</Application>
  <PresentationFormat>Panorámica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Avenir Next LT Pro Light</vt:lpstr>
      <vt:lpstr>BlocksVTI</vt:lpstr>
      <vt:lpstr>Servicios Locales de Educación, oportunidades para una responsabilización compartida</vt:lpstr>
      <vt:lpstr>Imaginemos que la NEP logra resolver sus problemas actuales de instalación y crecimiento en el sistema. ¿Ahí ya será lo que la sociedad espera de ella?</vt:lpstr>
      <vt:lpstr>La tormenta perfecta dificulta el cumplimiento de las expectativas</vt:lpstr>
      <vt:lpstr>La NEP está pensada para mirar/ trabajar hacia los lados, sin embargo, en nuestro sistema educativo estamos acostumbrados a mirar hacia arriba</vt:lpstr>
      <vt:lpstr>Mirar hacia los lados –enfoque territorial- implica hablar de rendición de cuentas y de responsabilización, no solo de rendición de cuentas </vt:lpstr>
      <vt:lpstr>La NEP cuenta con dispositivos para trabajar hacia los lados</vt:lpstr>
      <vt:lpstr>La parte de arriba del sistema también necesita mirar hacia los lados (SAC)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Felipe de la Vega</dc:creator>
  <cp:lastModifiedBy>Luis Felipe de la Vega</cp:lastModifiedBy>
  <cp:revision>1</cp:revision>
  <dcterms:created xsi:type="dcterms:W3CDTF">2024-11-08T10:46:17Z</dcterms:created>
  <dcterms:modified xsi:type="dcterms:W3CDTF">2024-11-08T10:58:12Z</dcterms:modified>
</cp:coreProperties>
</file>